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1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63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44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00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0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81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6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4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8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61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13C16-785A-4338-9148-5CAAF2626FCB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DCC84-8228-41B0-B214-8732DCF61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1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«Патология митохондрий»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Лектор – проф. </a:t>
            </a:r>
            <a:r>
              <a:rPr lang="ru-RU" dirty="0" err="1" smtClean="0"/>
              <a:t>Т.М.Шалахметова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19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69" y="0"/>
            <a:ext cx="8621485" cy="105809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Митохондриальный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 кальция и повреждение клетки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69" y="783771"/>
            <a:ext cx="8621485" cy="58521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важных функций митохондрий — транспорт кальция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может накапливаться митохондриями в значительных количествах, особенно параллельно с неорганическим фосфатом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Морфологическим подтверждением транспорта кальция митохондриями является обнаружение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матриксе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электронноплотных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гранул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диаметром 20–50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которые, возможно, служат местом аккумуляции двухвалентных ионов.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размера, плотности и количества этих гранул обнаружено не только при обработке тканей высокими концентрациями Са2+, но и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интактных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клетках тех тканей, которые вовлечены в активный транспорт кальция, —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остеокластах, остеоблас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ситуация обнаружена и при гормонально обусловленных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гиперкальциемиях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кальцинозах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некоторых болезнях (ишемической болезни сердца), синдромах (хронической почечной недостаточности) и патологических состояниях (отравлении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тиоацетатамидом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папаином, йодоформом) клетки отвечают на повреждение появлением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матриксе многочисленных крупных, плотных гранул кальция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рис.2).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02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60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Кальцификация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митохондрий предшествует некрозу клетки и часто обратима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071155"/>
            <a:ext cx="7886701" cy="51058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Внутримитохондриальная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кальцификация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связана как с избыточным притоком кальция в клетку вследствие первичного повреждения плазматической мембраны, так и с первичными нарушениями транспорта кальция митохондриями. При первичном повреждении плазматической мембраны избыточный приток кальция в клетку приводит к накоплению его в митохондриях, что нарушает поток электронов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прекращает образование энергии АТФ митохондриями.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Первичные нарушения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транспорта кальция встречаются при заболеваниях скелетных мышц 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миопатии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(болезни Люфта, синдроме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Сайра). При этих болезнях митохондрии, несмотря на высокий уровень эндогенного кальция, могут дополнительно накапливать значительные его количества. В таких случаях говорят о болезнях нарушенного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62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митохондрий в большинстве случаев сопровождается развитием разобщения процессов дыхания и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80606"/>
            <a:ext cx="7886700" cy="527739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Разобщение дыхания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осуществляться несколькими путями: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Токсическое действие на клетки ряда ядовитых веществ сводится к избирательной блокаде некоторых звеньев цепи переноса электронов, т.е. они являются ингибиторами дыхания. Примером могут служить цианиды: цианистый водород, цианистый калий, цианистый натрий, попадание которых в организм приводит к быстрой смерти в результате жадного связывания цианистым анионом CN атома железа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Противогрибковый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антимицин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оказывает токсическое действие на клетки млекопитающих, избирательно блокируя перенос электронов между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 С|. </a:t>
            </a:r>
          </a:p>
        </p:txBody>
      </p:sp>
    </p:spTree>
    <p:extLst>
      <p:ext uri="{BB962C8B-B14F-4D97-AF65-F5344CB8AC3E}">
        <p14:creationId xmlns:p14="http://schemas.microsoft.com/office/powerpoint/2010/main" val="186080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261257"/>
            <a:ext cx="8123464" cy="591570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Барбитурат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барбамил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инсектицид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ротенон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веществам, которые блокируют «низко» расположенные звенья цепи переноса электронов, действуя на уровне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флавопротеидов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они в первую очередь действуют на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реакции в дыхательной цепи, блокируя поток электронов.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они препятствуют образованию АТФ путем окислительного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и объясняет причину их токсичности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Существуют также ингибиторы, которые действуют непосредственно на процесс образования АТФ и, таким образом, нарушают механизмы сопряжения в окислительном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Разобщающие агенты, например,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нитрофенолы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динитрофенол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ДНФ),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галофенолы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(тироксин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пентахлорфенол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 влияют на движение потока электронов по дыхательной цепи, значительно повышают скорость процессов клеточного дыхания. Однако, такое ускорение дыхания не приводит к образованию АТФ. Это приводит к бесплодному дыханию, при котором освобождающаяся энергия целиком рассеивается в виде тепла.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Вещества, действующие непосредственно на ферментную систему превращения АДФ в АТФ. Примером может служить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 олиго-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мицин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256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Набухание митохондрий (как это имеет место, например, при действии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тироксина, вазопрессина, инсулина, жирных кислот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приводит к удалению друг от друга ферментов окисления и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также уменьшает сопряженность этих процессов. </a:t>
            </a:r>
          </a:p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Возможен при ряде патологических процессов, сопровождающихся повышением проницаемости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митохондриальных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мембран, выход ферментов в цитоплазму клетки, где процессы окисления и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идут независимо друг от друга. </a:t>
            </a:r>
          </a:p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Длинноцепочечные жирные кислоты блокируют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АДФ-АТФ-</a:t>
            </a:r>
            <a:r>
              <a:rPr lang="ru-RU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транслоказу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же эффект оказывает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атрактилозид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токсический гликозид, полученный из средиземноморских растений.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138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энергетического обеспечения биологических процессов в клетке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нарушений обусловлена блокадой образования, транспорта и утилизации АТФ.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АТФ блокируется при снижении содержания кислорода и глюкозы, прямом повреждении митохондрий и разобщении цепи аэробного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АТФ связан с ингибированием ферментных комплексов внутренней мембраны митохондрии (сниженная активность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адениннуклеотидтрансферазы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креатинфосфокиназы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нарушением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Блокирование утилизации АТФ происходит при подавлении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038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09" y="365126"/>
            <a:ext cx="8373291" cy="63753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АТФ сопряжен с интенсивными ферментными процессами в митохондриях. Активность митохондрий зависит от разнообразных внутренних и внешних факторов.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недостаточность митохондрий может быть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абсолютной или относительной. 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Абсолютная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энергетического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вызывается значительным снижением функциональной активности митохондрий, не удовлетворяющей даже обычным физиологическим потребностям клетки. Подобные нарушения вызывают прямые повреждения органелл токсическими веществами, блокаду трансляции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разобщение цепей окислительного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блокаду активности отдельных ферментов (например,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митохондрий. Внутриклеточный ацидоз, избыток в клетке ионов кальция,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неэтерифицированные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жирные кислоты, избыточное действие на клетку адреналина и гормонов щитовидной железы, микробные токсины, побочное действие антибиотиков, недостаток и избыток кислорода разобщают аэробное окислительное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59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96388"/>
            <a:ext cx="7886700" cy="636161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Относительная недостаточность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энергетического обеспечения связана с резким усилением потребности клетки в энергии, когда даже повышенная активность митохондрий не может ее удовлетворить. Примером подобного явления служит резкое усиление потребления энергии сердечным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скелетным мышечным волокном при тяжелой физической нагрузке.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Относительная или абсолютная недостаточность энергетического обмена клеток и неклеточных структур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синцития) может быть обусловлена низким поступлением в клетку энергетических субстратов, в первую очередь глюкозы. Так, при сокращении скелетного мышечного волокна его потребность в газообмене и глюкозе увеличивается в десятки раз. Даже усиление кровоснабжения недостаточно для полного обеспечения потребностей. Недостаток глюкозы восполняется разрушением эндогенных запасов гликогена и частичным переходом к анаэробному гликолизу. Последний процесс сопровождается накоплением продуктов промежуточного обмена с развитием метаболического ацидоза.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191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365126"/>
            <a:ext cx="8018961" cy="58118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Блокада протонной помпы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мембраны митохондрии, ферментов-переносчиков энергии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аденилнуклеотидтрансферазы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креатинфосфокиназы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вызывает значительное затруднение переноса энергии АТФ от митохондрий к местам ее потребления. В этом случае даже достаточный синтез АТФ в митохондриях сопровождается энергетическим голоданием.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Врожденное или приобретенное подавление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обычно носит парциальный характер: подавляется либо один, либо группа близких ферментов. Разнообразные энергоемкие процессы в клетке предполагают активность специфических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превращающих химическую энергию АТФ в механическую работу, транспортные процессы против градиентов концентрации, химические реакции синтеза и др. Ко многим из них на сегодня найдены химические препараты, блокирующие активность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Блокада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сопровождается снижением или полным прекращением обеспечиваемых ими процессов. Так, блокируя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АТФазу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Hacoca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нарушается поддержание мембранного потенциала клетки.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217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Митохондрии — наиболее лабильные внутриклеточные структуры, которые первыми изменяются при гиперфункции клетки и различных ее повреждениях.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митохондрий, возникающие при многих патологических процессах и болезнях, достаточно стереотипны, хотя ряд патологических состояний и болезней имеет специфические признаки повреждения митохондрий.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508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763" y="391252"/>
            <a:ext cx="8280219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структуры, размеров, формы и количества митохондрий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765" y="1716815"/>
            <a:ext cx="8280218" cy="446014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структуры митохондрий наибольшее значение придают их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конденсации и набуханию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появлению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включений. Конденсация и набухание митохондрий отражают функциональное напряжение клетки, чаще нарастающее кислородное голодание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нередко обратимы, однако, прогрессируя, ведут к тяжелой деструкции митохондрий и гибели клетки. При этом к набуханию митохондрий присоединяются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уплотнение их внутреннего пространства, деформация и фрагментация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потеря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гранул, гомогенизация матрикса и появление в нем хлопьевидного материала, очагов обызвествления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финале возникают разрывы наружной мембраны митохондрий.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373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Вакуолизация митохондрий в одном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(слева) и конденсация их в другом (справа),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16 000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23" y="1815737"/>
            <a:ext cx="6544491" cy="4361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0411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-117566"/>
            <a:ext cx="8281850" cy="104503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включения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927463"/>
            <a:ext cx="8281851" cy="543414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Митохондриальные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электронно-плотный хлопьевидный материал (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липидные вещества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очаги обызвествления 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гидрооксиапатитоподобные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кристаллы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миелиновые фигуры,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филаментоподобные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пластинчатые структуры, белковые кристаллы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Включения в митохондрии, как правило, встречаются при патологических состояниях и отражают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неспецифическую реакцию митохондрий на повреждение клетки. </a:t>
            </a:r>
            <a:endParaRPr lang="ru-RU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размерам митохондрии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колеблются от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гигантских форм до резко редуцированных.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Гигантские митохондрии образуются за счет слияния соседних митохондрий, и они встречаются только в патологических условиях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митохондрии, нередко с кристаллическими включениями, как правило, обнаруживают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алкоголизме. При этом митохондрии имеют различную форму: сигарообразные, каплеобразные, извитые и т.д.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51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4641" cy="10456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2.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солей кальция в матриксе митохондрий мышечного волокна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ишемии,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18 500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99" y="1410789"/>
            <a:ext cx="6000410" cy="4766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632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Гигантские митохондрии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Миокард собаки при синдроме длительного сдавливания. Х16 000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un9-40.userapi.com/c633630/v633630323/d9f6/nFwNhD-u9a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690690"/>
            <a:ext cx="5349512" cy="4287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296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митохондрий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митохондрий крайне вариабельно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Увеличение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отражает усиление протекающего окислительного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характерно для клеток с активацией специализированной функции, что возникает при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гипертрофии, пролиферации и трансформации клеток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 после повреждения ткани.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 митохондрий крайне характерно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онкоцитов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онкоцитарных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опухолей.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количества митохондрий типично для регрессивных процессов —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старения клеток, их атрофии.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090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57704" cy="9280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митохондрий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93223"/>
            <a:ext cx="7757704" cy="488374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митохондрий разнообразны.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Пластинчатые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при усилении активности митохондрий. Деформация и агрегация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встречаются при снижении этой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тоже отражает повышенную или пониженную активность митохондр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же мере и количество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отражает активность митохондрий.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на возрастающие функциональные потребности клетки;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(гипоплазия)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митохондрий свидетельствует о снижении этих потребностей.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059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1566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      Лекция 10 Тема: «Патология митохондрий»  </vt:lpstr>
      <vt:lpstr>Презентация PowerPoint</vt:lpstr>
      <vt:lpstr>Изменения структуры, размеров, формы и количества митохондрий  </vt:lpstr>
      <vt:lpstr>Рис. 1. Вакуолизация митохондрий в одном гепатоците (слева) и конденсация их в другом (справа), ×16 000 </vt:lpstr>
      <vt:lpstr>Митохондриальные включения </vt:lpstr>
      <vt:lpstr>Рис. 2. Включения солей кальция в матриксе митохондрий мышечного волокна при ишемии, ×18 500 </vt:lpstr>
      <vt:lpstr>Рис.3.– Гигантские митохондрии кардиомиоцитов. Миокард собаки при синдроме длительного сдавливания. Х16 000 </vt:lpstr>
      <vt:lpstr>Количество митохондрий</vt:lpstr>
      <vt:lpstr>Изменения крист митохондрий </vt:lpstr>
      <vt:lpstr>Митохондриальный транспорт кальция и повреждение клетки  </vt:lpstr>
      <vt:lpstr>Кальцификация митохондрий предшествует некрозу клетки и часто обратима</vt:lpstr>
      <vt:lpstr>Патология митохондрий в большинстве случаев сопровождается развитием разобщения процессов дыхания и фосфорилирования.  </vt:lpstr>
      <vt:lpstr>Презентация PowerPoint</vt:lpstr>
      <vt:lpstr>Презентация PowerPoint</vt:lpstr>
      <vt:lpstr>Нарушение энергетического обеспечения биологических процессов в клетке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Лекция 10 Тема: «Патология митохондрий»  </dc:title>
  <dc:creator>User</dc:creator>
  <cp:lastModifiedBy>User</cp:lastModifiedBy>
  <cp:revision>21</cp:revision>
  <dcterms:created xsi:type="dcterms:W3CDTF">2021-03-29T03:16:58Z</dcterms:created>
  <dcterms:modified xsi:type="dcterms:W3CDTF">2021-03-29T03:56:05Z</dcterms:modified>
</cp:coreProperties>
</file>